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71" r:id="rId9"/>
    <p:sldId id="262" r:id="rId10"/>
    <p:sldId id="270" r:id="rId11"/>
    <p:sldId id="263" r:id="rId12"/>
    <p:sldId id="269" r:id="rId13"/>
    <p:sldId id="264" r:id="rId14"/>
    <p:sldId id="265" r:id="rId15"/>
    <p:sldId id="266" r:id="rId16"/>
    <p:sldId id="267" r:id="rId17"/>
    <p:sldId id="272" r:id="rId18"/>
    <p:sldId id="268" r:id="rId19"/>
    <p:sldId id="274" r:id="rId20"/>
    <p:sldId id="273" r:id="rId21"/>
    <p:sldId id="276" r:id="rId22"/>
    <p:sldId id="277" r:id="rId23"/>
    <p:sldId id="278" r:id="rId24"/>
    <p:sldId id="280" r:id="rId25"/>
    <p:sldId id="282" r:id="rId26"/>
    <p:sldId id="279" r:id="rId27"/>
    <p:sldId id="281" r:id="rId28"/>
    <p:sldId id="284" r:id="rId29"/>
    <p:sldId id="283" r:id="rId30"/>
    <p:sldId id="286" r:id="rId31"/>
    <p:sldId id="285" r:id="rId32"/>
    <p:sldId id="287" r:id="rId33"/>
    <p:sldId id="288"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60"/>
  </p:normalViewPr>
  <p:slideViewPr>
    <p:cSldViewPr snapToGrid="0">
      <p:cViewPr varScale="1">
        <p:scale>
          <a:sx n="74" d="100"/>
          <a:sy n="74" d="100"/>
        </p:scale>
        <p:origin x="104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hdphoto1.wdp>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34094-CE06-EEAD-E70F-1427421F11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B265ED-8352-085A-4BD8-37D85C0022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C86CBA-629C-A1F8-3227-5C8A7493DE56}"/>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5" name="Footer Placeholder 4">
            <a:extLst>
              <a:ext uri="{FF2B5EF4-FFF2-40B4-BE49-F238E27FC236}">
                <a16:creationId xmlns:a16="http://schemas.microsoft.com/office/drawing/2014/main" id="{6A6ED1B3-481C-DDC2-D2D9-BD316E68DF8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76862B8-2F84-CC69-696E-492C71838A71}"/>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3929275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B6932-4F0F-DD21-BEDF-0396C94BAE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8442AC-1360-C549-D992-B1B7C983072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57916F-E0C6-3716-4C70-5CD5478058E4}"/>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5" name="Footer Placeholder 4">
            <a:extLst>
              <a:ext uri="{FF2B5EF4-FFF2-40B4-BE49-F238E27FC236}">
                <a16:creationId xmlns:a16="http://schemas.microsoft.com/office/drawing/2014/main" id="{FC986CC2-6DCE-E76D-7AD3-8109255B7EB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1681E70-1600-C098-0054-B7E252FF3895}"/>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2125162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56B06-CE73-530E-EC48-F540D87331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415938-F6F7-CBD5-DA0D-6F71117C1B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E04BB7-A274-E785-A93A-5BAA61882336}"/>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5" name="Footer Placeholder 4">
            <a:extLst>
              <a:ext uri="{FF2B5EF4-FFF2-40B4-BE49-F238E27FC236}">
                <a16:creationId xmlns:a16="http://schemas.microsoft.com/office/drawing/2014/main" id="{3035A560-0161-9654-6079-3A9525303E9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5674E40-D68B-65B3-601D-EFB8FEB48829}"/>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023088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68B7F-3C49-F3D1-9228-DAC0C7958B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91CECE-4927-771C-27C5-A4450D2711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69D4DD-5A86-D8A4-6E82-C791C7BF219B}"/>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5" name="Footer Placeholder 4">
            <a:extLst>
              <a:ext uri="{FF2B5EF4-FFF2-40B4-BE49-F238E27FC236}">
                <a16:creationId xmlns:a16="http://schemas.microsoft.com/office/drawing/2014/main" id="{D42970E8-6AFD-2647-EA9B-67C86BDFD5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93EE4D-043F-2CFC-05C8-7577001FE0AC}"/>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154245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2FBAB-A950-670B-21A0-259760F490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8C11B5-263D-6CCB-59D5-C52CD54268E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7AC28F-F368-AE1F-A41D-F848F4300625}"/>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5" name="Footer Placeholder 4">
            <a:extLst>
              <a:ext uri="{FF2B5EF4-FFF2-40B4-BE49-F238E27FC236}">
                <a16:creationId xmlns:a16="http://schemas.microsoft.com/office/drawing/2014/main" id="{52C0E58C-C56A-DC8D-BE77-1C6B7EA96C9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AF1D9AE-9F98-CF12-3B00-450B362D5460}"/>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2528856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53180-174E-2D3C-BAA4-64454DEF0A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6D2998-7AB3-91ED-5A87-E5230B57F3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5C19-D8C2-4814-4F2C-6953949135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372CC9-6BBD-24B2-F1B7-5DBAB3AFC523}"/>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6" name="Footer Placeholder 5">
            <a:extLst>
              <a:ext uri="{FF2B5EF4-FFF2-40B4-BE49-F238E27FC236}">
                <a16:creationId xmlns:a16="http://schemas.microsoft.com/office/drawing/2014/main" id="{6AC73542-AD19-AD70-69DC-5B11B82BD5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4B1E5D4-6FA4-8B3B-E432-21843935F6CD}"/>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245502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9B16D-3135-42A7-0A2A-13026625C0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65928C-E602-438E-3788-41493B7A7C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9C62B3-985A-10DD-C768-625002B83D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44931D-6479-83A4-DA5B-BAF263C628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C4039B-E3F0-DF68-FDF9-6E116BCD05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F0F142-C0C3-12D5-4653-CF9BE3B5C123}"/>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8" name="Footer Placeholder 7">
            <a:extLst>
              <a:ext uri="{FF2B5EF4-FFF2-40B4-BE49-F238E27FC236}">
                <a16:creationId xmlns:a16="http://schemas.microsoft.com/office/drawing/2014/main" id="{ABC3BF52-B2F5-C744-F7A4-757CCE80F2F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E799C99-2F76-D1E5-FA60-B40E63B3156F}"/>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487216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3A237-70FB-325F-FE8A-7D7E321D25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74DDD3-84BA-F6D9-A945-2ED149268206}"/>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4" name="Footer Placeholder 3">
            <a:extLst>
              <a:ext uri="{FF2B5EF4-FFF2-40B4-BE49-F238E27FC236}">
                <a16:creationId xmlns:a16="http://schemas.microsoft.com/office/drawing/2014/main" id="{866A126D-68F0-D022-817B-AAAA7E65499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8F01807-A85B-F22F-CCB0-14911CC7FC69}"/>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561128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233E8E-5054-A448-078E-B3B29B57F1B7}"/>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3" name="Footer Placeholder 2">
            <a:extLst>
              <a:ext uri="{FF2B5EF4-FFF2-40B4-BE49-F238E27FC236}">
                <a16:creationId xmlns:a16="http://schemas.microsoft.com/office/drawing/2014/main" id="{2B164916-7A5C-4CED-6C84-5EA28A32EE5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98B0877-7949-8753-E09B-CD4EAA0B95AC}"/>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097085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11674-2452-5AF1-89C6-EBEACD5E24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22A97F-F6B1-065E-2C88-1322C87FE3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B5C46F-A409-9D12-810D-AA35F89D70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B16A67-D4F8-51ED-A80E-9D925D3DF7F7}"/>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6" name="Footer Placeholder 5">
            <a:extLst>
              <a:ext uri="{FF2B5EF4-FFF2-40B4-BE49-F238E27FC236}">
                <a16:creationId xmlns:a16="http://schemas.microsoft.com/office/drawing/2014/main" id="{DA8BE8DD-AA28-C038-4EDE-77AD789D15C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4325FD7-03C7-B980-EB24-528E56464EBA}"/>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506616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4363B-1202-C670-A77C-FBEA8AD19D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B278A6-9A0D-7334-590C-5CC0C1D6BF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D04DC78-FE5B-9AC0-0E89-8381A90859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71A4E1-7692-E794-F123-21111AFD09B6}"/>
              </a:ext>
            </a:extLst>
          </p:cNvPr>
          <p:cNvSpPr>
            <a:spLocks noGrp="1"/>
          </p:cNvSpPr>
          <p:nvPr>
            <p:ph type="dt" sz="half" idx="10"/>
          </p:nvPr>
        </p:nvSpPr>
        <p:spPr/>
        <p:txBody>
          <a:bodyPr/>
          <a:lstStyle/>
          <a:p>
            <a:fld id="{1662ED2A-95FA-4B05-9023-C128A1E1200D}" type="datetimeFigureOut">
              <a:rPr lang="en-US" smtClean="0"/>
              <a:t>9/20/2024</a:t>
            </a:fld>
            <a:endParaRPr lang="en-US" dirty="0"/>
          </a:p>
        </p:txBody>
      </p:sp>
      <p:sp>
        <p:nvSpPr>
          <p:cNvPr id="6" name="Footer Placeholder 5">
            <a:extLst>
              <a:ext uri="{FF2B5EF4-FFF2-40B4-BE49-F238E27FC236}">
                <a16:creationId xmlns:a16="http://schemas.microsoft.com/office/drawing/2014/main" id="{83555E4B-A00F-56D5-D521-9EF3582BFE7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1D5FCA8-CEB5-E0C3-0FA2-826BF9783EBE}"/>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3951554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1C48F4-19C8-719E-82F0-AEA1B21B1B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7283C2-2327-BB59-5075-BB86219685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D5789C-D97E-C416-7B9A-B77D8F524E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662ED2A-95FA-4B05-9023-C128A1E1200D}" type="datetimeFigureOut">
              <a:rPr lang="en-US" smtClean="0"/>
              <a:t>9/20/2024</a:t>
            </a:fld>
            <a:endParaRPr lang="en-US" dirty="0"/>
          </a:p>
        </p:txBody>
      </p:sp>
      <p:sp>
        <p:nvSpPr>
          <p:cNvPr id="5" name="Footer Placeholder 4">
            <a:extLst>
              <a:ext uri="{FF2B5EF4-FFF2-40B4-BE49-F238E27FC236}">
                <a16:creationId xmlns:a16="http://schemas.microsoft.com/office/drawing/2014/main" id="{3D7CC9BA-DB28-69F0-B066-4A2CC1CCEA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FB67D821-29F1-01BC-E86C-6E042A4633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02A86C0-CAF3-4AB8-8B84-5155271868B1}" type="slidenum">
              <a:rPr lang="en-US" smtClean="0"/>
              <a:t>‹#›</a:t>
            </a:fld>
            <a:endParaRPr lang="en-US" dirty="0"/>
          </a:p>
        </p:txBody>
      </p:sp>
    </p:spTree>
    <p:extLst>
      <p:ext uri="{BB962C8B-B14F-4D97-AF65-F5344CB8AC3E}">
        <p14:creationId xmlns:p14="http://schemas.microsoft.com/office/powerpoint/2010/main" val="3983776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cid:7BA78F5C-82F0-4EA3-A787-3FE3D55D823C" TargetMode="External"/><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cid:17166FF4-35F7-4EAB-8A85-82450E8A7E1B" TargetMode="External"/><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cid:57975C3C-BBFD-4B5F-A870-5863122D1063" TargetMode="External"/><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cid:A2DD37A8-B309-4E2A-827E-28EF7AAB1DC5" TargetMode="External"/><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cid:88B3B0F1-B0A1-4261-91ED-BA2E07BD0FB4" TargetMode="External"/><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cid:EBB77689-08AB-4DE6-A14C-06A7A4B33BE4"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cid:A2A81597-6770-42FB-9122-AEC1D76D4737" TargetMode="External"/><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cid:7EF4B7D8-B48E-4ECD-9B0D-0B5CA5EDF23D" TargetMode="External"/><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cid:9754A7A9-80BC-4A5D-A210-8C9BA5473300" TargetMode="External"/><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cid:9AA9F20D-20C6-411E-A19C-00388BFF25CF" TargetMode="External"/><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cid:3B1F4D61-8DDF-49C1-A8F7-AE5DF4F8D841" TargetMode="External"/><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cid:E09BF6A9-3B33-44DF-8B78-9AA3DB5C9E44"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cid:7145984E-C6E9-4648-B889-BDB98E3ACC30" TargetMode="External"/><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cid:E09BF6A9-3B33-44DF-8B78-9AA3DB5C9E44"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cid:2A8955BC-832F-4B68-8207-3452AA4EF38D"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cid:E09BF6A9-3B33-44DF-8B78-9AA3DB5C9E44"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cid:3CE67645-698C-422D-AACE-DEDF2707AF75"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cid:E09BF6A9-3B33-44DF-8B78-9AA3DB5C9E44"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cid:FC3C7343-635A-466B-AAF1-5CCE5F8F0AF2"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88541B-C4D0-FD60-CEA4-610494902ED9}"/>
              </a:ext>
            </a:extLst>
          </p:cNvPr>
          <p:cNvSpPr>
            <a:spLocks noGrp="1"/>
          </p:cNvSpPr>
          <p:nvPr>
            <p:ph type="ctrTitle"/>
          </p:nvPr>
        </p:nvSpPr>
        <p:spPr>
          <a:xfrm>
            <a:off x="6590661" y="2551299"/>
            <a:ext cx="4805996" cy="1297115"/>
          </a:xfrm>
        </p:spPr>
        <p:txBody>
          <a:bodyPr anchor="t">
            <a:normAutofit/>
          </a:bodyPr>
          <a:lstStyle/>
          <a:p>
            <a:pPr algn="l"/>
            <a:r>
              <a:rPr lang="en-US" sz="4000" dirty="0">
                <a:solidFill>
                  <a:schemeClr val="tx2"/>
                </a:solidFill>
              </a:rPr>
              <a:t>Cuber Control Panel Appendix</a:t>
            </a:r>
          </a:p>
        </p:txBody>
      </p:sp>
      <p:sp>
        <p:nvSpPr>
          <p:cNvPr id="3" name="Subtitle 2">
            <a:extLst>
              <a:ext uri="{FF2B5EF4-FFF2-40B4-BE49-F238E27FC236}">
                <a16:creationId xmlns:a16="http://schemas.microsoft.com/office/drawing/2014/main" id="{A811F1A6-A382-AF76-0D86-809F875EE824}"/>
              </a:ext>
            </a:extLst>
          </p:cNvPr>
          <p:cNvSpPr>
            <a:spLocks noGrp="1"/>
          </p:cNvSpPr>
          <p:nvPr>
            <p:ph type="subTitle" idx="1"/>
          </p:nvPr>
        </p:nvSpPr>
        <p:spPr>
          <a:xfrm>
            <a:off x="6590966" y="3428999"/>
            <a:ext cx="4805691" cy="838831"/>
          </a:xfrm>
        </p:spPr>
        <p:txBody>
          <a:bodyPr anchor="b">
            <a:normAutofit/>
          </a:bodyPr>
          <a:lstStyle/>
          <a:p>
            <a:pPr algn="l"/>
            <a:r>
              <a:rPr lang="en-US" sz="2000">
                <a:solidFill>
                  <a:schemeClr val="tx2"/>
                </a:solidFill>
              </a:rPr>
              <a:t>5.20.24 version 1.0</a:t>
            </a:r>
          </a:p>
        </p:txBody>
      </p:sp>
      <p:pic>
        <p:nvPicPr>
          <p:cNvPr id="4" name="Picture 3" descr="H&amp;K Group, Inc.">
            <a:extLst>
              <a:ext uri="{FF2B5EF4-FFF2-40B4-BE49-F238E27FC236}">
                <a16:creationId xmlns:a16="http://schemas.microsoft.com/office/drawing/2014/main" id="{59E4C5B3-37A7-105F-6FC2-D5CD0D521C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a:noFill/>
        </p:spPr>
      </p:pic>
      <p:grpSp>
        <p:nvGrpSpPr>
          <p:cNvPr id="21" name="Group 20">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22" name="Freeform: Shape 21">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932703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448664" cy="3553581"/>
          </a:xfrm>
        </p:spPr>
        <p:txBody>
          <a:bodyPr>
            <a:normAutofit/>
          </a:bodyPr>
          <a:lstStyle/>
          <a:p>
            <a:pPr marL="0" indent="0">
              <a:buNone/>
            </a:pPr>
            <a:r>
              <a:rPr lang="en-US" sz="18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“Machine Setup” will bring you to a screen with Busser Company phone number as well as important machine information and codes.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a:p>
            <a:pPr marL="0" indent="0">
              <a:buNone/>
            </a:pPr>
            <a:endParaRPr lang="en-US" sz="2000" dirty="0"/>
          </a:p>
        </p:txBody>
      </p:sp>
      <p:grpSp>
        <p:nvGrpSpPr>
          <p:cNvPr id="4" name="Group 3">
            <a:extLst>
              <a:ext uri="{FF2B5EF4-FFF2-40B4-BE49-F238E27FC236}">
                <a16:creationId xmlns:a16="http://schemas.microsoft.com/office/drawing/2014/main" id="{B2E676CA-5BA7-EE17-641E-CCEA5C9E2823}"/>
              </a:ext>
            </a:extLst>
          </p:cNvPr>
          <p:cNvGrpSpPr/>
          <p:nvPr/>
        </p:nvGrpSpPr>
        <p:grpSpPr>
          <a:xfrm>
            <a:off x="4435607" y="773369"/>
            <a:ext cx="7075477" cy="5441164"/>
            <a:chOff x="4435607" y="773369"/>
            <a:chExt cx="7075477" cy="5441164"/>
          </a:xfrm>
        </p:grpSpPr>
        <p:pic>
          <p:nvPicPr>
            <p:cNvPr id="5" name="Picture 4">
              <a:extLst>
                <a:ext uri="{FF2B5EF4-FFF2-40B4-BE49-F238E27FC236}">
                  <a16:creationId xmlns:a16="http://schemas.microsoft.com/office/drawing/2014/main" id="{11BFB582-43CD-3CC3-E01B-3A81B6204437}"/>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435607" y="773369"/>
              <a:ext cx="7075477" cy="5441164"/>
            </a:xfrm>
            <a:prstGeom prst="rect">
              <a:avLst/>
            </a:prstGeom>
            <a:noFill/>
            <a:ln>
              <a:noFill/>
            </a:ln>
            <a:extLst>
              <a:ext uri="{53640926-AAD7-44D8-BBD7-CCE9431645EC}">
                <a14:shadowObscured xmlns:a14="http://schemas.microsoft.com/office/drawing/2010/main"/>
              </a:ext>
            </a:extLst>
          </p:spPr>
        </p:pic>
        <p:sp>
          <p:nvSpPr>
            <p:cNvPr id="7" name="Oval 2">
              <a:extLst>
                <a:ext uri="{FF2B5EF4-FFF2-40B4-BE49-F238E27FC236}">
                  <a16:creationId xmlns:a16="http://schemas.microsoft.com/office/drawing/2014/main" id="{E21F3F88-5122-20BC-EF9C-4E23F123921B}"/>
                </a:ext>
              </a:extLst>
            </p:cNvPr>
            <p:cNvSpPr>
              <a:spLocks noChangeArrowheads="1"/>
            </p:cNvSpPr>
            <p:nvPr/>
          </p:nvSpPr>
          <p:spPr bwMode="auto">
            <a:xfrm>
              <a:off x="6170492" y="5383868"/>
              <a:ext cx="630494" cy="483532"/>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32277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computer screen with text on it&#10;&#10;Description automatically generated">
            <a:extLst>
              <a:ext uri="{FF2B5EF4-FFF2-40B4-BE49-F238E27FC236}">
                <a16:creationId xmlns:a16="http://schemas.microsoft.com/office/drawing/2014/main" id="{01EBD750-BC3D-09EF-9EDE-EBDFCC6839B3}"/>
              </a:ext>
            </a:extLst>
          </p:cNvPr>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bwMode="auto">
          <a:xfrm>
            <a:off x="2381956" y="643466"/>
            <a:ext cx="7428087" cy="5571067"/>
          </a:xfrm>
          <a:prstGeom prst="rect">
            <a:avLst/>
          </a:prstGeom>
          <a:noFill/>
        </p:spPr>
      </p:pic>
    </p:spTree>
    <p:extLst>
      <p:ext uri="{BB962C8B-B14F-4D97-AF65-F5344CB8AC3E}">
        <p14:creationId xmlns:p14="http://schemas.microsoft.com/office/powerpoint/2010/main" val="26837078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“Program tier” allows you to create a single tier without it being apart of a cube.</a:t>
            </a:r>
            <a:endParaRPr lang="en-US" sz="2400" dirty="0"/>
          </a:p>
        </p:txBody>
      </p:sp>
      <p:grpSp>
        <p:nvGrpSpPr>
          <p:cNvPr id="6" name="Group 5">
            <a:extLst>
              <a:ext uri="{FF2B5EF4-FFF2-40B4-BE49-F238E27FC236}">
                <a16:creationId xmlns:a16="http://schemas.microsoft.com/office/drawing/2014/main" id="{29F59E2B-ED1F-ADD2-9598-173614EF2987}"/>
              </a:ext>
            </a:extLst>
          </p:cNvPr>
          <p:cNvGrpSpPr/>
          <p:nvPr/>
        </p:nvGrpSpPr>
        <p:grpSpPr>
          <a:xfrm>
            <a:off x="4866046" y="870033"/>
            <a:ext cx="6655162" cy="5117933"/>
            <a:chOff x="4866046" y="870033"/>
            <a:chExt cx="6655162" cy="5117933"/>
          </a:xfrm>
        </p:grpSpPr>
        <p:pic>
          <p:nvPicPr>
            <p:cNvPr id="4" name="Picture 3">
              <a:extLst>
                <a:ext uri="{FF2B5EF4-FFF2-40B4-BE49-F238E27FC236}">
                  <a16:creationId xmlns:a16="http://schemas.microsoft.com/office/drawing/2014/main" id="{43F64F46-36C9-48E0-D332-CCAE776E2765}"/>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866046" y="870033"/>
              <a:ext cx="6655162" cy="5117933"/>
            </a:xfrm>
            <a:prstGeom prst="rect">
              <a:avLst/>
            </a:prstGeom>
            <a:noFill/>
            <a:ln>
              <a:noFill/>
            </a:ln>
            <a:extLst>
              <a:ext uri="{53640926-AAD7-44D8-BBD7-CCE9431645EC}">
                <a14:shadowObscured xmlns:a14="http://schemas.microsoft.com/office/drawing/2010/main"/>
              </a:ext>
            </a:extLst>
          </p:spPr>
        </p:pic>
        <p:sp>
          <p:nvSpPr>
            <p:cNvPr id="5" name="Oval 2">
              <a:extLst>
                <a:ext uri="{FF2B5EF4-FFF2-40B4-BE49-F238E27FC236}">
                  <a16:creationId xmlns:a16="http://schemas.microsoft.com/office/drawing/2014/main" id="{6889577E-761F-1CFD-9336-8814E5A9EA56}"/>
                </a:ext>
              </a:extLst>
            </p:cNvPr>
            <p:cNvSpPr>
              <a:spLocks noChangeArrowheads="1"/>
            </p:cNvSpPr>
            <p:nvPr/>
          </p:nvSpPr>
          <p:spPr bwMode="auto">
            <a:xfrm>
              <a:off x="7080584" y="5184440"/>
              <a:ext cx="552450" cy="444500"/>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772368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059411E-42D8-73EC-8CBD-499D7D3C67B4}"/>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r="2449"/>
          <a:stretch>
            <a:fillRect/>
          </a:stretch>
        </p:blipFill>
        <p:spPr bwMode="auto">
          <a:xfrm>
            <a:off x="2381957" y="643466"/>
            <a:ext cx="7246138" cy="5571067"/>
          </a:xfrm>
          <a:prstGeom prst="rect">
            <a:avLst/>
          </a:prstGeom>
          <a:noFill/>
        </p:spPr>
      </p:pic>
    </p:spTree>
    <p:extLst>
      <p:ext uri="{BB962C8B-B14F-4D97-AF65-F5344CB8AC3E}">
        <p14:creationId xmlns:p14="http://schemas.microsoft.com/office/powerpoint/2010/main" val="573786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“Change Cube to Run” is where you change the cube pattern from one to another by selecting the number you would like. </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grpSp>
        <p:nvGrpSpPr>
          <p:cNvPr id="4" name="Group 3">
            <a:extLst>
              <a:ext uri="{FF2B5EF4-FFF2-40B4-BE49-F238E27FC236}">
                <a16:creationId xmlns:a16="http://schemas.microsoft.com/office/drawing/2014/main" id="{BD72A3B9-BB32-9D0E-04AE-853A614C3B31}"/>
              </a:ext>
            </a:extLst>
          </p:cNvPr>
          <p:cNvGrpSpPr/>
          <p:nvPr/>
        </p:nvGrpSpPr>
        <p:grpSpPr>
          <a:xfrm>
            <a:off x="4726727" y="844890"/>
            <a:ext cx="6720553" cy="5168220"/>
            <a:chOff x="4726727" y="844890"/>
            <a:chExt cx="6720553" cy="5168220"/>
          </a:xfrm>
        </p:grpSpPr>
        <p:pic>
          <p:nvPicPr>
            <p:cNvPr id="6" name="Picture 5">
              <a:extLst>
                <a:ext uri="{FF2B5EF4-FFF2-40B4-BE49-F238E27FC236}">
                  <a16:creationId xmlns:a16="http://schemas.microsoft.com/office/drawing/2014/main" id="{D43B770F-3E9A-C25B-AC02-C88CFC6D1AFB}"/>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726727" y="844890"/>
              <a:ext cx="6720553" cy="5168220"/>
            </a:xfrm>
            <a:prstGeom prst="rect">
              <a:avLst/>
            </a:prstGeom>
            <a:noFill/>
            <a:ln>
              <a:noFill/>
            </a:ln>
            <a:extLst>
              <a:ext uri="{53640926-AAD7-44D8-BBD7-CCE9431645EC}">
                <a14:shadowObscured xmlns:a14="http://schemas.microsoft.com/office/drawing/2010/main"/>
              </a:ext>
            </a:extLst>
          </p:spPr>
        </p:pic>
        <p:sp>
          <p:nvSpPr>
            <p:cNvPr id="7" name="Oval 2">
              <a:extLst>
                <a:ext uri="{FF2B5EF4-FFF2-40B4-BE49-F238E27FC236}">
                  <a16:creationId xmlns:a16="http://schemas.microsoft.com/office/drawing/2014/main" id="{F57D0525-82C3-1582-9CC7-5760A8F00D90}"/>
                </a:ext>
              </a:extLst>
            </p:cNvPr>
            <p:cNvSpPr>
              <a:spLocks noChangeArrowheads="1"/>
            </p:cNvSpPr>
            <p:nvPr/>
          </p:nvSpPr>
          <p:spPr bwMode="auto">
            <a:xfrm>
              <a:off x="7471053" y="4945397"/>
              <a:ext cx="615950" cy="469900"/>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498885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6F8E5AE-01E1-E20F-140B-5BE9C4EDE9BF}"/>
              </a:ext>
            </a:extLst>
          </p:cNvPr>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bwMode="auto">
          <a:xfrm>
            <a:off x="2381956" y="643466"/>
            <a:ext cx="7428087" cy="5571067"/>
          </a:xfrm>
          <a:prstGeom prst="rect">
            <a:avLst/>
          </a:prstGeom>
          <a:noFill/>
        </p:spPr>
      </p:pic>
    </p:spTree>
    <p:extLst>
      <p:ext uri="{BB962C8B-B14F-4D97-AF65-F5344CB8AC3E}">
        <p14:creationId xmlns:p14="http://schemas.microsoft.com/office/powerpoint/2010/main" val="22999519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“Program Cubes” allows you to program a whole entire cube.</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grpSp>
        <p:nvGrpSpPr>
          <p:cNvPr id="5" name="Group 4">
            <a:extLst>
              <a:ext uri="{FF2B5EF4-FFF2-40B4-BE49-F238E27FC236}">
                <a16:creationId xmlns:a16="http://schemas.microsoft.com/office/drawing/2014/main" id="{85F026D5-7C18-B0A3-3FC0-B57B33166FBF}"/>
              </a:ext>
            </a:extLst>
          </p:cNvPr>
          <p:cNvGrpSpPr/>
          <p:nvPr/>
        </p:nvGrpSpPr>
        <p:grpSpPr>
          <a:xfrm>
            <a:off x="4726727" y="880834"/>
            <a:ext cx="6627072" cy="5096331"/>
            <a:chOff x="4726727" y="880834"/>
            <a:chExt cx="6627072" cy="5096331"/>
          </a:xfrm>
        </p:grpSpPr>
        <p:pic>
          <p:nvPicPr>
            <p:cNvPr id="4" name="Picture 3">
              <a:extLst>
                <a:ext uri="{FF2B5EF4-FFF2-40B4-BE49-F238E27FC236}">
                  <a16:creationId xmlns:a16="http://schemas.microsoft.com/office/drawing/2014/main" id="{3AB1C4AE-0588-3314-6390-1D30A88C711B}"/>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726727" y="880834"/>
              <a:ext cx="6627072" cy="5096331"/>
            </a:xfrm>
            <a:prstGeom prst="rect">
              <a:avLst/>
            </a:prstGeom>
            <a:noFill/>
            <a:ln>
              <a:noFill/>
            </a:ln>
            <a:extLst>
              <a:ext uri="{53640926-AAD7-44D8-BBD7-CCE9431645EC}">
                <a14:shadowObscured xmlns:a14="http://schemas.microsoft.com/office/drawing/2010/main"/>
              </a:ext>
            </a:extLst>
          </p:spPr>
        </p:pic>
        <p:sp>
          <p:nvSpPr>
            <p:cNvPr id="6" name="Oval 2">
              <a:extLst>
                <a:ext uri="{FF2B5EF4-FFF2-40B4-BE49-F238E27FC236}">
                  <a16:creationId xmlns:a16="http://schemas.microsoft.com/office/drawing/2014/main" id="{CD7DC679-B2F3-DC91-749F-17EE1A680CEE}"/>
                </a:ext>
              </a:extLst>
            </p:cNvPr>
            <p:cNvSpPr>
              <a:spLocks noChangeArrowheads="1"/>
            </p:cNvSpPr>
            <p:nvPr/>
          </p:nvSpPr>
          <p:spPr bwMode="auto">
            <a:xfrm>
              <a:off x="7456144" y="5245574"/>
              <a:ext cx="657225" cy="352425"/>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016224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computer screen with blue squares&#10;&#10;Description automatically generated">
            <a:extLst>
              <a:ext uri="{FF2B5EF4-FFF2-40B4-BE49-F238E27FC236}">
                <a16:creationId xmlns:a16="http://schemas.microsoft.com/office/drawing/2014/main" id="{664285B3-40A8-245E-5932-5821A4E823E2}"/>
              </a:ext>
            </a:extLst>
          </p:cNvPr>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bwMode="auto">
          <a:xfrm>
            <a:off x="2381956" y="643466"/>
            <a:ext cx="7428087" cy="5571067"/>
          </a:xfrm>
          <a:prstGeom prst="rect">
            <a:avLst/>
          </a:prstGeom>
          <a:noFill/>
        </p:spPr>
      </p:pic>
    </p:spTree>
    <p:extLst>
      <p:ext uri="{BB962C8B-B14F-4D97-AF65-F5344CB8AC3E}">
        <p14:creationId xmlns:p14="http://schemas.microsoft.com/office/powerpoint/2010/main" val="35065728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Error Log” is where you can find a list of all the errors that have occurred including a description of the error, and the date and time.</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grpSp>
        <p:nvGrpSpPr>
          <p:cNvPr id="6" name="Group 5">
            <a:extLst>
              <a:ext uri="{FF2B5EF4-FFF2-40B4-BE49-F238E27FC236}">
                <a16:creationId xmlns:a16="http://schemas.microsoft.com/office/drawing/2014/main" id="{636BBCBD-E4D6-05EB-B0C9-606F7BE113E2}"/>
              </a:ext>
            </a:extLst>
          </p:cNvPr>
          <p:cNvGrpSpPr/>
          <p:nvPr/>
        </p:nvGrpSpPr>
        <p:grpSpPr>
          <a:xfrm>
            <a:off x="4892297" y="888819"/>
            <a:ext cx="6606306" cy="5080362"/>
            <a:chOff x="4892297" y="888819"/>
            <a:chExt cx="6606306" cy="5080362"/>
          </a:xfrm>
        </p:grpSpPr>
        <p:pic>
          <p:nvPicPr>
            <p:cNvPr id="4" name="Picture 3">
              <a:extLst>
                <a:ext uri="{FF2B5EF4-FFF2-40B4-BE49-F238E27FC236}">
                  <a16:creationId xmlns:a16="http://schemas.microsoft.com/office/drawing/2014/main" id="{F256D2A8-F305-BAE7-52D8-D77A735D8AA7}"/>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892297" y="888819"/>
              <a:ext cx="6606306" cy="5080362"/>
            </a:xfrm>
            <a:prstGeom prst="rect">
              <a:avLst/>
            </a:prstGeom>
            <a:noFill/>
            <a:ln>
              <a:noFill/>
            </a:ln>
            <a:extLst>
              <a:ext uri="{53640926-AAD7-44D8-BBD7-CCE9431645EC}">
                <a14:shadowObscured xmlns:a14="http://schemas.microsoft.com/office/drawing/2010/main"/>
              </a:ext>
            </a:extLst>
          </p:spPr>
        </p:pic>
        <p:sp>
          <p:nvSpPr>
            <p:cNvPr id="5" name="Oval 2">
              <a:extLst>
                <a:ext uri="{FF2B5EF4-FFF2-40B4-BE49-F238E27FC236}">
                  <a16:creationId xmlns:a16="http://schemas.microsoft.com/office/drawing/2014/main" id="{76B78839-7637-9927-C92B-BFD7295BEB9D}"/>
                </a:ext>
              </a:extLst>
            </p:cNvPr>
            <p:cNvSpPr>
              <a:spLocks noChangeArrowheads="1"/>
            </p:cNvSpPr>
            <p:nvPr/>
          </p:nvSpPr>
          <p:spPr bwMode="auto">
            <a:xfrm>
              <a:off x="8261481" y="5181601"/>
              <a:ext cx="617048" cy="417680"/>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7835227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computer screen with a blue screen&#10;&#10;Description automatically generated">
            <a:extLst>
              <a:ext uri="{FF2B5EF4-FFF2-40B4-BE49-F238E27FC236}">
                <a16:creationId xmlns:a16="http://schemas.microsoft.com/office/drawing/2014/main" id="{D2A26E0F-A170-59B9-C319-6525A29888CC}"/>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2436" t="5470" r="8077"/>
          <a:stretch>
            <a:fillRect/>
          </a:stretch>
        </p:blipFill>
        <p:spPr bwMode="auto">
          <a:xfrm>
            <a:off x="2580095" y="643466"/>
            <a:ext cx="7031809" cy="5571067"/>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1460834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machine with a screen&#10;&#10;Description automatically generated">
            <a:extLst>
              <a:ext uri="{FF2B5EF4-FFF2-40B4-BE49-F238E27FC236}">
                <a16:creationId xmlns:a16="http://schemas.microsoft.com/office/drawing/2014/main" id="{8F08E52E-A722-F146-E4CE-4C8A958D6ABE}"/>
              </a:ext>
            </a:extLst>
          </p:cNvPr>
          <p:cNvPicPr>
            <a:picLocks noChangeAspect="1"/>
          </p:cNvPicPr>
          <p:nvPr/>
        </p:nvPicPr>
        <p:blipFill rotWithShape="1">
          <a:blip r:embed="rId2" r:link="rId4"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r="-2" b="15907"/>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53640926-AAD7-44D8-BBD7-CCE9431645EC}">
              <a14:shadowObscured xmlns:a14="http://schemas.microsoft.com/office/drawing/2010/main"/>
            </a:ext>
          </a:extLst>
        </p:spPr>
      </p:pic>
      <p:sp>
        <p:nvSpPr>
          <p:cNvPr id="3" name="Content Placeholder 2">
            <a:extLst>
              <a:ext uri="{FF2B5EF4-FFF2-40B4-BE49-F238E27FC236}">
                <a16:creationId xmlns:a16="http://schemas.microsoft.com/office/drawing/2014/main" id="{6F8127F2-A88E-3587-E460-6FD5C7F273C2}"/>
              </a:ext>
            </a:extLst>
          </p:cNvPr>
          <p:cNvSpPr>
            <a:spLocks noGrp="1"/>
          </p:cNvSpPr>
          <p:nvPr>
            <p:ph idx="1"/>
          </p:nvPr>
        </p:nvSpPr>
        <p:spPr>
          <a:xfrm>
            <a:off x="6513788" y="2333297"/>
            <a:ext cx="4840010" cy="3843666"/>
          </a:xfrm>
        </p:spPr>
        <p:txBody>
          <a:bodyPr>
            <a:normAutofit/>
          </a:bodyPr>
          <a:lstStyle/>
          <a:p>
            <a:r>
              <a:rPr lang="en-US" sz="2000"/>
              <a:t>Assumptions and Prerequisite Skills</a:t>
            </a:r>
          </a:p>
          <a:p>
            <a:pPr lvl="1"/>
            <a:r>
              <a:rPr lang="en-US" sz="2000"/>
              <a:t>Besser 2 machine is on and running</a:t>
            </a:r>
          </a:p>
          <a:p>
            <a:r>
              <a:rPr lang="en-US" sz="2000"/>
              <a:t>Supplies Needed</a:t>
            </a:r>
          </a:p>
          <a:p>
            <a:pPr lvl="1"/>
            <a:r>
              <a:rPr lang="en-US" sz="2000"/>
              <a:t>Standard PPE</a:t>
            </a:r>
          </a:p>
        </p:txBody>
      </p:sp>
    </p:spTree>
    <p:extLst>
      <p:ext uri="{BB962C8B-B14F-4D97-AF65-F5344CB8AC3E}">
        <p14:creationId xmlns:p14="http://schemas.microsoft.com/office/powerpoint/2010/main" val="29235626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a:t>Procedure</a:t>
            </a:r>
            <a:endParaRPr lang="en-US" dirty="0"/>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r>
              <a:rPr lang="en-US" sz="20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“Product Report”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grpSp>
        <p:nvGrpSpPr>
          <p:cNvPr id="4" name="Group 3">
            <a:extLst>
              <a:ext uri="{FF2B5EF4-FFF2-40B4-BE49-F238E27FC236}">
                <a16:creationId xmlns:a16="http://schemas.microsoft.com/office/drawing/2014/main" id="{A0AFDC0E-73C1-0A79-6BD2-4BAC1B3AA1D1}"/>
              </a:ext>
            </a:extLst>
          </p:cNvPr>
          <p:cNvGrpSpPr/>
          <p:nvPr/>
        </p:nvGrpSpPr>
        <p:grpSpPr>
          <a:xfrm>
            <a:off x="4421528" y="738324"/>
            <a:ext cx="6998178" cy="5381352"/>
            <a:chOff x="4421528" y="738324"/>
            <a:chExt cx="6998178" cy="5381352"/>
          </a:xfrm>
        </p:grpSpPr>
        <p:pic>
          <p:nvPicPr>
            <p:cNvPr id="6" name="Picture 5">
              <a:extLst>
                <a:ext uri="{FF2B5EF4-FFF2-40B4-BE49-F238E27FC236}">
                  <a16:creationId xmlns:a16="http://schemas.microsoft.com/office/drawing/2014/main" id="{048D32CE-6DCB-F6BA-ED53-03FD8212630A}"/>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421528" y="738324"/>
              <a:ext cx="6998178" cy="5381352"/>
            </a:xfrm>
            <a:prstGeom prst="rect">
              <a:avLst/>
            </a:prstGeom>
            <a:noFill/>
            <a:ln>
              <a:noFill/>
            </a:ln>
            <a:extLst>
              <a:ext uri="{53640926-AAD7-44D8-BBD7-CCE9431645EC}">
                <a14:shadowObscured xmlns:a14="http://schemas.microsoft.com/office/drawing/2010/main"/>
              </a:ext>
            </a:extLst>
          </p:spPr>
        </p:pic>
        <p:sp>
          <p:nvSpPr>
            <p:cNvPr id="7" name="Oval 2">
              <a:extLst>
                <a:ext uri="{FF2B5EF4-FFF2-40B4-BE49-F238E27FC236}">
                  <a16:creationId xmlns:a16="http://schemas.microsoft.com/office/drawing/2014/main" id="{7CAB85A1-E480-A363-4580-351478992C86}"/>
                </a:ext>
              </a:extLst>
            </p:cNvPr>
            <p:cNvSpPr>
              <a:spLocks noChangeArrowheads="1"/>
            </p:cNvSpPr>
            <p:nvPr/>
          </p:nvSpPr>
          <p:spPr bwMode="auto">
            <a:xfrm>
              <a:off x="8484682" y="5014452"/>
              <a:ext cx="796970" cy="462006"/>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219164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screen shot of a computer&#10;&#10;Description automatically generated">
            <a:extLst>
              <a:ext uri="{FF2B5EF4-FFF2-40B4-BE49-F238E27FC236}">
                <a16:creationId xmlns:a16="http://schemas.microsoft.com/office/drawing/2014/main" id="{064AA249-0BEA-9399-6174-8D5BAEAD11C7}"/>
              </a:ext>
            </a:extLst>
          </p:cNvPr>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bwMode="auto">
          <a:xfrm>
            <a:off x="2381956" y="643466"/>
            <a:ext cx="7428087" cy="5571067"/>
          </a:xfrm>
          <a:prstGeom prst="rect">
            <a:avLst/>
          </a:prstGeom>
          <a:noFill/>
        </p:spPr>
      </p:pic>
    </p:spTree>
    <p:extLst>
      <p:ext uri="{BB962C8B-B14F-4D97-AF65-F5344CB8AC3E}">
        <p14:creationId xmlns:p14="http://schemas.microsoft.com/office/powerpoint/2010/main" val="31881512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a:t>Procedure</a:t>
            </a:r>
            <a:endParaRPr lang="en-US" dirty="0"/>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r>
              <a:rPr lang="en-US" sz="20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“IO Link Status” will allow the Busser company to remotely control the machine. This feature is for technical support.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grpSp>
        <p:nvGrpSpPr>
          <p:cNvPr id="6" name="Group 5">
            <a:extLst>
              <a:ext uri="{FF2B5EF4-FFF2-40B4-BE49-F238E27FC236}">
                <a16:creationId xmlns:a16="http://schemas.microsoft.com/office/drawing/2014/main" id="{CCA77755-01B5-8AE5-C1A3-1DFBD6A8F8F3}"/>
              </a:ext>
            </a:extLst>
          </p:cNvPr>
          <p:cNvGrpSpPr/>
          <p:nvPr/>
        </p:nvGrpSpPr>
        <p:grpSpPr>
          <a:xfrm>
            <a:off x="4726727" y="828589"/>
            <a:ext cx="6763407" cy="5200822"/>
            <a:chOff x="4726727" y="828589"/>
            <a:chExt cx="6763407" cy="5200822"/>
          </a:xfrm>
        </p:grpSpPr>
        <p:pic>
          <p:nvPicPr>
            <p:cNvPr id="4" name="Picture 3">
              <a:extLst>
                <a:ext uri="{FF2B5EF4-FFF2-40B4-BE49-F238E27FC236}">
                  <a16:creationId xmlns:a16="http://schemas.microsoft.com/office/drawing/2014/main" id="{42156BEF-EADE-738B-A40F-6B7AA530C0DF}"/>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726727" y="828589"/>
              <a:ext cx="6763407" cy="5200822"/>
            </a:xfrm>
            <a:prstGeom prst="rect">
              <a:avLst/>
            </a:prstGeom>
            <a:noFill/>
            <a:ln>
              <a:noFill/>
            </a:ln>
            <a:extLst>
              <a:ext uri="{53640926-AAD7-44D8-BBD7-CCE9431645EC}">
                <a14:shadowObscured xmlns:a14="http://schemas.microsoft.com/office/drawing/2010/main"/>
              </a:ext>
            </a:extLst>
          </p:spPr>
        </p:pic>
        <p:sp>
          <p:nvSpPr>
            <p:cNvPr id="5" name="Oval 2">
              <a:extLst>
                <a:ext uri="{FF2B5EF4-FFF2-40B4-BE49-F238E27FC236}">
                  <a16:creationId xmlns:a16="http://schemas.microsoft.com/office/drawing/2014/main" id="{949DE4AE-8658-DD1A-F790-1CC9BAF9D01F}"/>
                </a:ext>
              </a:extLst>
            </p:cNvPr>
            <p:cNvSpPr>
              <a:spLocks noChangeArrowheads="1"/>
            </p:cNvSpPr>
            <p:nvPr/>
          </p:nvSpPr>
          <p:spPr bwMode="auto">
            <a:xfrm>
              <a:off x="8759162" y="5237330"/>
              <a:ext cx="633413" cy="434975"/>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597383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8B6310C-CAFC-5077-BED8-F620D0FCD441}"/>
              </a:ext>
            </a:extLst>
          </p:cNvPr>
          <p:cNvGrpSpPr/>
          <p:nvPr/>
        </p:nvGrpSpPr>
        <p:grpSpPr>
          <a:xfrm>
            <a:off x="2381956" y="643466"/>
            <a:ext cx="7428087" cy="5571067"/>
            <a:chOff x="2381956" y="643466"/>
            <a:chExt cx="7428087" cy="5571067"/>
          </a:xfrm>
        </p:grpSpPr>
        <p:pic>
          <p:nvPicPr>
            <p:cNvPr id="8" name="Picture 7" descr="A screen shot of a computer&#10;&#10;Description automatically generated">
              <a:extLst>
                <a:ext uri="{FF2B5EF4-FFF2-40B4-BE49-F238E27FC236}">
                  <a16:creationId xmlns:a16="http://schemas.microsoft.com/office/drawing/2014/main" id="{F7EE1D3E-F9F2-68EE-CA10-78B1CB3F6EB3}"/>
                </a:ext>
              </a:extLst>
            </p:cNvPr>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bwMode="auto">
            <a:xfrm>
              <a:off x="2381956" y="643466"/>
              <a:ext cx="7428087" cy="5571067"/>
            </a:xfrm>
            <a:prstGeom prst="rect">
              <a:avLst/>
            </a:prstGeom>
            <a:noFill/>
          </p:spPr>
        </p:pic>
        <p:sp>
          <p:nvSpPr>
            <p:cNvPr id="9" name="AutoShape 2">
              <a:extLst>
                <a:ext uri="{FF2B5EF4-FFF2-40B4-BE49-F238E27FC236}">
                  <a16:creationId xmlns:a16="http://schemas.microsoft.com/office/drawing/2014/main" id="{3A9C18C9-849B-63F4-8447-40087E4D2232}"/>
                </a:ext>
              </a:extLst>
            </p:cNvPr>
            <p:cNvSpPr>
              <a:spLocks noChangeArrowheads="1"/>
            </p:cNvSpPr>
            <p:nvPr/>
          </p:nvSpPr>
          <p:spPr bwMode="auto">
            <a:xfrm rot="1925505">
              <a:off x="3504030" y="2003258"/>
              <a:ext cx="1282700" cy="484188"/>
            </a:xfrm>
            <a:prstGeom prst="rightArrow">
              <a:avLst>
                <a:gd name="adj1" fmla="val 50000"/>
                <a:gd name="adj2" fmla="val 66229"/>
              </a:avLst>
            </a:prstGeom>
            <a:solidFill>
              <a:srgbClr val="FFFF00"/>
            </a:solidFill>
            <a:ln w="9525">
              <a:solidFill>
                <a:srgbClr val="FFFF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925375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493167" cy="3553581"/>
          </a:xfrm>
        </p:spPr>
        <p:txBody>
          <a:bodyPr>
            <a:normAutofit/>
          </a:bodyPr>
          <a:lstStyle/>
          <a:p>
            <a:r>
              <a:rPr lang="en-US" sz="20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“Data Access” allows you to diagnose a problem the machine is having.</a:t>
            </a:r>
            <a:endParaRPr lang="en-US" sz="2400" dirty="0"/>
          </a:p>
        </p:txBody>
      </p:sp>
      <p:grpSp>
        <p:nvGrpSpPr>
          <p:cNvPr id="6" name="Group 5">
            <a:extLst>
              <a:ext uri="{FF2B5EF4-FFF2-40B4-BE49-F238E27FC236}">
                <a16:creationId xmlns:a16="http://schemas.microsoft.com/office/drawing/2014/main" id="{F2E0AD95-D241-91F5-D992-8A90E37A9EDA}"/>
              </a:ext>
            </a:extLst>
          </p:cNvPr>
          <p:cNvGrpSpPr/>
          <p:nvPr/>
        </p:nvGrpSpPr>
        <p:grpSpPr>
          <a:xfrm>
            <a:off x="4565549" y="819037"/>
            <a:ext cx="6788250" cy="5219925"/>
            <a:chOff x="4565549" y="819037"/>
            <a:chExt cx="6788250" cy="5219925"/>
          </a:xfrm>
        </p:grpSpPr>
        <p:pic>
          <p:nvPicPr>
            <p:cNvPr id="4" name="Picture 3">
              <a:extLst>
                <a:ext uri="{FF2B5EF4-FFF2-40B4-BE49-F238E27FC236}">
                  <a16:creationId xmlns:a16="http://schemas.microsoft.com/office/drawing/2014/main" id="{E2CEB2A3-A0CA-C822-5840-F1F0FD71D421}"/>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565549" y="819037"/>
              <a:ext cx="6788250" cy="5219925"/>
            </a:xfrm>
            <a:prstGeom prst="rect">
              <a:avLst/>
            </a:prstGeom>
            <a:noFill/>
            <a:ln>
              <a:noFill/>
            </a:ln>
            <a:extLst>
              <a:ext uri="{53640926-AAD7-44D8-BBD7-CCE9431645EC}">
                <a14:shadowObscured xmlns:a14="http://schemas.microsoft.com/office/drawing/2010/main"/>
              </a:ext>
            </a:extLst>
          </p:spPr>
        </p:pic>
        <p:sp>
          <p:nvSpPr>
            <p:cNvPr id="5" name="Oval 2">
              <a:extLst>
                <a:ext uri="{FF2B5EF4-FFF2-40B4-BE49-F238E27FC236}">
                  <a16:creationId xmlns:a16="http://schemas.microsoft.com/office/drawing/2014/main" id="{DFBA1B44-7FCE-DED8-5891-243292CB8968}"/>
                </a:ext>
              </a:extLst>
            </p:cNvPr>
            <p:cNvSpPr>
              <a:spLocks noChangeArrowheads="1"/>
            </p:cNvSpPr>
            <p:nvPr/>
          </p:nvSpPr>
          <p:spPr bwMode="auto">
            <a:xfrm>
              <a:off x="9091646" y="5280693"/>
              <a:ext cx="598487" cy="385763"/>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571669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95F9885-88C9-250F-A673-8859F19158FA}"/>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667" t="5128" r="1667" b="684"/>
          <a:stretch>
            <a:fillRect/>
          </a:stretch>
        </p:blipFill>
        <p:spPr bwMode="auto">
          <a:xfrm>
            <a:off x="2152779" y="643466"/>
            <a:ext cx="7886441" cy="5571067"/>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11704284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a:t>Procedure</a:t>
            </a:r>
            <a:endParaRPr lang="en-US" dirty="0"/>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732660" cy="3553581"/>
          </a:xfrm>
        </p:spPr>
        <p:txBody>
          <a:bodyPr>
            <a:normAutofit/>
          </a:bodyPr>
          <a:lstStyle/>
          <a:p>
            <a:r>
              <a:rPr lang="en-US" sz="20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“Master Reset” will allow you to completely reset the machine. </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pic>
        <p:nvPicPr>
          <p:cNvPr id="4" name="Picture 3">
            <a:extLst>
              <a:ext uri="{FF2B5EF4-FFF2-40B4-BE49-F238E27FC236}">
                <a16:creationId xmlns:a16="http://schemas.microsoft.com/office/drawing/2014/main" id="{558D70DB-9712-F85B-A8EA-C77FA5A9E7AB}"/>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570861" y="751751"/>
            <a:ext cx="6782938" cy="521584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419949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computer screen with a blue and red text&#10;&#10;Description automatically generated">
            <a:extLst>
              <a:ext uri="{FF2B5EF4-FFF2-40B4-BE49-F238E27FC236}">
                <a16:creationId xmlns:a16="http://schemas.microsoft.com/office/drawing/2014/main" id="{066911FD-38D5-1AFF-280C-931D87A82B02}"/>
              </a:ext>
            </a:extLst>
          </p:cNvPr>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bwMode="auto">
          <a:xfrm>
            <a:off x="2381956" y="643466"/>
            <a:ext cx="7428087" cy="5571067"/>
          </a:xfrm>
          <a:prstGeom prst="rect">
            <a:avLst/>
          </a:prstGeom>
          <a:noFill/>
        </p:spPr>
      </p:pic>
    </p:spTree>
    <p:extLst>
      <p:ext uri="{BB962C8B-B14F-4D97-AF65-F5344CB8AC3E}">
        <p14:creationId xmlns:p14="http://schemas.microsoft.com/office/powerpoint/2010/main" val="12128013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798632" cy="3553581"/>
          </a:xfrm>
        </p:spPr>
        <p:txBody>
          <a:bodyPr>
            <a:normAutofit/>
          </a:bodyPr>
          <a:lstStyle/>
          <a:p>
            <a:r>
              <a:rPr lang="en-US" sz="20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“IOS Status” allows you to view which parts of the machine are “on” or “off”.</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grpSp>
        <p:nvGrpSpPr>
          <p:cNvPr id="6" name="Group 5">
            <a:extLst>
              <a:ext uri="{FF2B5EF4-FFF2-40B4-BE49-F238E27FC236}">
                <a16:creationId xmlns:a16="http://schemas.microsoft.com/office/drawing/2014/main" id="{9ECC6F73-301A-27D4-E9BB-8BACBDB9CABF}"/>
              </a:ext>
            </a:extLst>
          </p:cNvPr>
          <p:cNvGrpSpPr/>
          <p:nvPr/>
        </p:nvGrpSpPr>
        <p:grpSpPr>
          <a:xfrm>
            <a:off x="4636833" y="871760"/>
            <a:ext cx="6948007" cy="5342773"/>
            <a:chOff x="4636833" y="871760"/>
            <a:chExt cx="6948007" cy="5342773"/>
          </a:xfrm>
        </p:grpSpPr>
        <p:pic>
          <p:nvPicPr>
            <p:cNvPr id="4" name="Picture 3">
              <a:extLst>
                <a:ext uri="{FF2B5EF4-FFF2-40B4-BE49-F238E27FC236}">
                  <a16:creationId xmlns:a16="http://schemas.microsoft.com/office/drawing/2014/main" id="{B7DE11CE-03D3-D97D-3C30-AFBAF9C42A46}"/>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4636833" y="871760"/>
              <a:ext cx="6948007" cy="5342773"/>
            </a:xfrm>
            <a:prstGeom prst="rect">
              <a:avLst/>
            </a:prstGeom>
            <a:noFill/>
            <a:ln>
              <a:noFill/>
            </a:ln>
            <a:extLst>
              <a:ext uri="{53640926-AAD7-44D8-BBD7-CCE9431645EC}">
                <a14:shadowObscured xmlns:a14="http://schemas.microsoft.com/office/drawing/2010/main"/>
              </a:ext>
            </a:extLst>
          </p:spPr>
        </p:pic>
        <p:sp>
          <p:nvSpPr>
            <p:cNvPr id="5" name="Oval 2">
              <a:extLst>
                <a:ext uri="{FF2B5EF4-FFF2-40B4-BE49-F238E27FC236}">
                  <a16:creationId xmlns:a16="http://schemas.microsoft.com/office/drawing/2014/main" id="{A1BCD637-2D0E-5461-CFBE-E757DAA7F7E2}"/>
                </a:ext>
              </a:extLst>
            </p:cNvPr>
            <p:cNvSpPr>
              <a:spLocks noChangeArrowheads="1"/>
            </p:cNvSpPr>
            <p:nvPr/>
          </p:nvSpPr>
          <p:spPr bwMode="auto">
            <a:xfrm>
              <a:off x="9830243" y="5376946"/>
              <a:ext cx="592137" cy="387350"/>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2384060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screen shot of a computer&#10;&#10;Description automatically generated">
            <a:extLst>
              <a:ext uri="{FF2B5EF4-FFF2-40B4-BE49-F238E27FC236}">
                <a16:creationId xmlns:a16="http://schemas.microsoft.com/office/drawing/2014/main" id="{9B883531-97D2-D2EE-3F8D-8ADCA1DDF847}"/>
              </a:ext>
            </a:extLst>
          </p:cNvPr>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bwMode="auto">
          <a:xfrm>
            <a:off x="2381956" y="643466"/>
            <a:ext cx="7428087" cy="5571067"/>
          </a:xfrm>
          <a:prstGeom prst="rect">
            <a:avLst/>
          </a:prstGeom>
          <a:noFill/>
        </p:spPr>
      </p:pic>
    </p:spTree>
    <p:extLst>
      <p:ext uri="{BB962C8B-B14F-4D97-AF65-F5344CB8AC3E}">
        <p14:creationId xmlns:p14="http://schemas.microsoft.com/office/powerpoint/2010/main" val="3848638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1817660"/>
            <a:ext cx="4339388" cy="3222680"/>
          </a:xfrm>
        </p:spPr>
        <p:txBody>
          <a:bodyPr>
            <a:normAutofit/>
          </a:bodyPr>
          <a:lstStyle/>
          <a:p>
            <a:pPr algn="ctr"/>
            <a:r>
              <a:rPr lang="en-US" dirty="0"/>
              <a:t>Cuber Control Panel Home Screen</a:t>
            </a:r>
          </a:p>
        </p:txBody>
      </p:sp>
      <p:pic>
        <p:nvPicPr>
          <p:cNvPr id="7" name="Picture 6">
            <a:extLst>
              <a:ext uri="{FF2B5EF4-FFF2-40B4-BE49-F238E27FC236}">
                <a16:creationId xmlns:a16="http://schemas.microsoft.com/office/drawing/2014/main" id="{125F9AB2-3B62-FE50-7F98-DF71C9CED418}"/>
              </a:ext>
            </a:extLst>
          </p:cNvPr>
          <p:cNvPicPr>
            <a:picLocks noChangeAspect="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5177589" y="1200150"/>
            <a:ext cx="5943600" cy="4457700"/>
          </a:xfrm>
          <a:prstGeom prst="rect">
            <a:avLst/>
          </a:prstGeom>
          <a:noFill/>
          <a:ln>
            <a:noFill/>
          </a:ln>
        </p:spPr>
      </p:pic>
    </p:spTree>
    <p:extLst>
      <p:ext uri="{BB962C8B-B14F-4D97-AF65-F5344CB8AC3E}">
        <p14:creationId xmlns:p14="http://schemas.microsoft.com/office/powerpoint/2010/main" val="7546237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765883" cy="3553581"/>
          </a:xfrm>
        </p:spPr>
        <p:txBody>
          <a:bodyPr>
            <a:normAutofit/>
          </a:bodyPr>
          <a:lstStyle/>
          <a:p>
            <a:r>
              <a:rPr lang="en-US" sz="18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“Manuel Mode” Allows you to manually control any part of the machine. First you must put both the “Cuber” and “Patternmaker” to manual.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pic>
        <p:nvPicPr>
          <p:cNvPr id="4" name="Picture 3">
            <a:extLst>
              <a:ext uri="{FF2B5EF4-FFF2-40B4-BE49-F238E27FC236}">
                <a16:creationId xmlns:a16="http://schemas.microsoft.com/office/drawing/2014/main" id="{FAC3ED14-CA73-5764-F34B-D0D09866E594}"/>
              </a:ext>
            </a:extLst>
          </p:cNvPr>
          <p:cNvPicPr>
            <a:picLocks noChangeAspect="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4726727" y="825428"/>
            <a:ext cx="6942859" cy="5207144"/>
          </a:xfrm>
          <a:prstGeom prst="rect">
            <a:avLst/>
          </a:prstGeom>
          <a:noFill/>
          <a:ln>
            <a:noFill/>
          </a:ln>
        </p:spPr>
      </p:pic>
    </p:spTree>
    <p:extLst>
      <p:ext uri="{BB962C8B-B14F-4D97-AF65-F5344CB8AC3E}">
        <p14:creationId xmlns:p14="http://schemas.microsoft.com/office/powerpoint/2010/main" val="1018659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579520" y="2654217"/>
            <a:ext cx="4405887" cy="4203783"/>
          </a:xfrm>
        </p:spPr>
        <p:txBody>
          <a:bodyPr>
            <a:normAutofit/>
          </a:bodyPr>
          <a:lstStyle/>
          <a:p>
            <a:pPr marL="0" indent="0">
              <a:buNone/>
            </a:pPr>
            <a:r>
              <a:rPr lang="en-US" sz="20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From the home screen, select “Screen Selection” in the bottom right corner of the screen to have the menu options appear. Selecting “Machine Setup” brings up the machine setup screen where you can manually change the patternmaker, increase the speed, or find tune a pattern. </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pic>
        <p:nvPicPr>
          <p:cNvPr id="19" name="Picture 18">
            <a:extLst>
              <a:ext uri="{FF2B5EF4-FFF2-40B4-BE49-F238E27FC236}">
                <a16:creationId xmlns:a16="http://schemas.microsoft.com/office/drawing/2014/main" id="{AA4FC0B9-CC1A-1469-CE00-1B53EE71F052}"/>
              </a:ext>
            </a:extLst>
          </p:cNvPr>
          <p:cNvPicPr>
            <a:picLocks noChangeAspect="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5351929" y="1081293"/>
            <a:ext cx="6260551" cy="4695413"/>
          </a:xfrm>
          <a:prstGeom prst="rect">
            <a:avLst/>
          </a:prstGeom>
          <a:noFill/>
          <a:ln>
            <a:noFill/>
          </a:ln>
        </p:spPr>
      </p:pic>
    </p:spTree>
    <p:extLst>
      <p:ext uri="{BB962C8B-B14F-4D97-AF65-F5344CB8AC3E}">
        <p14:creationId xmlns:p14="http://schemas.microsoft.com/office/powerpoint/2010/main" val="4169116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F2DD1BD-466E-0A42-C244-4190E02A7985}"/>
              </a:ext>
            </a:extLst>
          </p:cNvPr>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bwMode="auto">
          <a:xfrm>
            <a:off x="2381956" y="643466"/>
            <a:ext cx="7428087" cy="5571067"/>
          </a:xfrm>
          <a:prstGeom prst="rect">
            <a:avLst/>
          </a:prstGeom>
          <a:noFill/>
        </p:spPr>
      </p:pic>
    </p:spTree>
    <p:extLst>
      <p:ext uri="{BB962C8B-B14F-4D97-AF65-F5344CB8AC3E}">
        <p14:creationId xmlns:p14="http://schemas.microsoft.com/office/powerpoint/2010/main" val="2872595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428999" cy="3553581"/>
          </a:xfrm>
        </p:spPr>
        <p:txBody>
          <a:bodyPr>
            <a:normAutofit/>
          </a:bodyPr>
          <a:lstStyle/>
          <a:p>
            <a:pPr marL="0" indent="0">
              <a:buNone/>
            </a:pPr>
            <a:r>
              <a:rPr lang="en-US" sz="2000"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From the home screen, selecting the “Cube Codes” will bring up the list of codes/options from which you can choose from.</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grpSp>
        <p:nvGrpSpPr>
          <p:cNvPr id="4" name="Group 3">
            <a:extLst>
              <a:ext uri="{FF2B5EF4-FFF2-40B4-BE49-F238E27FC236}">
                <a16:creationId xmlns:a16="http://schemas.microsoft.com/office/drawing/2014/main" id="{0B32661E-78CA-3F49-A2F5-17B9B8513468}"/>
              </a:ext>
            </a:extLst>
          </p:cNvPr>
          <p:cNvGrpSpPr/>
          <p:nvPr/>
        </p:nvGrpSpPr>
        <p:grpSpPr>
          <a:xfrm>
            <a:off x="4557416" y="948089"/>
            <a:ext cx="6734772" cy="5228873"/>
            <a:chOff x="4557416" y="948089"/>
            <a:chExt cx="6734772" cy="5228873"/>
          </a:xfrm>
        </p:grpSpPr>
        <p:pic>
          <p:nvPicPr>
            <p:cNvPr id="7" name="Picture 6">
              <a:extLst>
                <a:ext uri="{FF2B5EF4-FFF2-40B4-BE49-F238E27FC236}">
                  <a16:creationId xmlns:a16="http://schemas.microsoft.com/office/drawing/2014/main" id="{154E62BD-9F71-0670-8F21-FD0544252026}"/>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9509" t="8689" r="10150" b="8690"/>
            <a:stretch>
              <a:fillRect/>
            </a:stretch>
          </p:blipFill>
          <p:spPr bwMode="auto">
            <a:xfrm>
              <a:off x="4557416" y="948089"/>
              <a:ext cx="6734772" cy="5194431"/>
            </a:xfrm>
            <a:prstGeom prst="rect">
              <a:avLst/>
            </a:prstGeom>
            <a:noFill/>
            <a:ln>
              <a:noFill/>
            </a:ln>
            <a:extLst>
              <a:ext uri="{53640926-AAD7-44D8-BBD7-CCE9431645EC}">
                <a14:shadowObscured xmlns:a14="http://schemas.microsoft.com/office/drawing/2010/main"/>
              </a:ext>
            </a:extLst>
          </p:spPr>
        </p:pic>
        <p:sp>
          <p:nvSpPr>
            <p:cNvPr id="9" name="Oval 10">
              <a:extLst>
                <a:ext uri="{FF2B5EF4-FFF2-40B4-BE49-F238E27FC236}">
                  <a16:creationId xmlns:a16="http://schemas.microsoft.com/office/drawing/2014/main" id="{43A2A244-5A89-4E72-A516-7AA99A372F37}"/>
                </a:ext>
              </a:extLst>
            </p:cNvPr>
            <p:cNvSpPr>
              <a:spLocks noChangeArrowheads="1"/>
            </p:cNvSpPr>
            <p:nvPr/>
          </p:nvSpPr>
          <p:spPr bwMode="auto">
            <a:xfrm>
              <a:off x="9393419" y="5499202"/>
              <a:ext cx="865920" cy="677760"/>
            </a:xfrm>
            <a:prstGeom prst="ellipse">
              <a:avLst/>
            </a:prstGeom>
            <a:noFill/>
            <a:ln w="5715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en-US"/>
            </a:p>
          </p:txBody>
        </p:sp>
      </p:grpSp>
    </p:spTree>
    <p:extLst>
      <p:ext uri="{BB962C8B-B14F-4D97-AF65-F5344CB8AC3E}">
        <p14:creationId xmlns:p14="http://schemas.microsoft.com/office/powerpoint/2010/main" val="3183407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587203B-FF80-8343-9F6F-E34C81DE00DB}"/>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7158" t="5556" r="6303" b="6553"/>
          <a:stretch>
            <a:fillRect/>
          </a:stretch>
        </p:blipFill>
        <p:spPr bwMode="auto">
          <a:xfrm>
            <a:off x="2439088" y="643466"/>
            <a:ext cx="7313823" cy="5571067"/>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345460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Selecting “Screen Selector” will bring a list of options at the bottom of the screen.</a:t>
            </a:r>
            <a:endParaRPr lang="en-US" sz="2400" dirty="0"/>
          </a:p>
        </p:txBody>
      </p:sp>
      <p:grpSp>
        <p:nvGrpSpPr>
          <p:cNvPr id="4" name="Group 3">
            <a:extLst>
              <a:ext uri="{FF2B5EF4-FFF2-40B4-BE49-F238E27FC236}">
                <a16:creationId xmlns:a16="http://schemas.microsoft.com/office/drawing/2014/main" id="{4C2E4776-D7CF-3BFD-FEC5-21916CB0C413}"/>
              </a:ext>
            </a:extLst>
          </p:cNvPr>
          <p:cNvGrpSpPr/>
          <p:nvPr/>
        </p:nvGrpSpPr>
        <p:grpSpPr>
          <a:xfrm>
            <a:off x="4726727" y="836363"/>
            <a:ext cx="6723115" cy="5185274"/>
            <a:chOff x="4726727" y="836363"/>
            <a:chExt cx="6723115" cy="5185274"/>
          </a:xfrm>
        </p:grpSpPr>
        <p:pic>
          <p:nvPicPr>
            <p:cNvPr id="5" name="Picture 4">
              <a:extLst>
                <a:ext uri="{FF2B5EF4-FFF2-40B4-BE49-F238E27FC236}">
                  <a16:creationId xmlns:a16="http://schemas.microsoft.com/office/drawing/2014/main" id="{8AC7375A-F26F-C368-B0FD-0A95AC696479}"/>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9509" t="8689" r="10150" b="8690"/>
            <a:stretch>
              <a:fillRect/>
            </a:stretch>
          </p:blipFill>
          <p:spPr bwMode="auto">
            <a:xfrm>
              <a:off x="4726727" y="836363"/>
              <a:ext cx="6723115" cy="5185274"/>
            </a:xfrm>
            <a:prstGeom prst="rect">
              <a:avLst/>
            </a:prstGeom>
            <a:noFill/>
            <a:ln>
              <a:noFill/>
            </a:ln>
            <a:extLst>
              <a:ext uri="{53640926-AAD7-44D8-BBD7-CCE9431645EC}">
                <a14:shadowObscured xmlns:a14="http://schemas.microsoft.com/office/drawing/2010/main"/>
              </a:ext>
            </a:extLst>
          </p:spPr>
        </p:pic>
        <p:sp>
          <p:nvSpPr>
            <p:cNvPr id="6" name="Oval 12">
              <a:extLst>
                <a:ext uri="{FF2B5EF4-FFF2-40B4-BE49-F238E27FC236}">
                  <a16:creationId xmlns:a16="http://schemas.microsoft.com/office/drawing/2014/main" id="{0E450E14-D4F5-B9FB-FE0F-07228D8ADE9D}"/>
                </a:ext>
              </a:extLst>
            </p:cNvPr>
            <p:cNvSpPr>
              <a:spLocks noChangeArrowheads="1"/>
            </p:cNvSpPr>
            <p:nvPr/>
          </p:nvSpPr>
          <p:spPr bwMode="auto">
            <a:xfrm>
              <a:off x="10663579" y="4983842"/>
              <a:ext cx="690220" cy="662980"/>
            </a:xfrm>
            <a:prstGeom prst="ellipse">
              <a:avLst/>
            </a:prstGeom>
            <a:noFill/>
            <a:ln w="5715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en-US"/>
            </a:p>
          </p:txBody>
        </p:sp>
      </p:grpSp>
    </p:spTree>
    <p:extLst>
      <p:ext uri="{BB962C8B-B14F-4D97-AF65-F5344CB8AC3E}">
        <p14:creationId xmlns:p14="http://schemas.microsoft.com/office/powerpoint/2010/main" val="3156090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F090B70-FCA2-00BB-94F4-DBCE6E40FBC8}"/>
              </a:ext>
            </a:extLst>
          </p:cNvPr>
          <p:cNvGrpSpPr/>
          <p:nvPr/>
        </p:nvGrpSpPr>
        <p:grpSpPr>
          <a:xfrm>
            <a:off x="2473395" y="643466"/>
            <a:ext cx="7245209" cy="5571067"/>
            <a:chOff x="2473395" y="643466"/>
            <a:chExt cx="7245209" cy="5571067"/>
          </a:xfrm>
        </p:grpSpPr>
        <p:pic>
          <p:nvPicPr>
            <p:cNvPr id="4" name="Picture 3" descr="A computer screen with text on it&#10;&#10;Description automatically generated">
              <a:extLst>
                <a:ext uri="{FF2B5EF4-FFF2-40B4-BE49-F238E27FC236}">
                  <a16:creationId xmlns:a16="http://schemas.microsoft.com/office/drawing/2014/main" id="{1AB98281-6B34-C542-D451-5AD5D539485B}"/>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982" t="4819" r="5711" b="544"/>
            <a:stretch>
              <a:fillRect/>
            </a:stretch>
          </p:blipFill>
          <p:spPr bwMode="auto">
            <a:xfrm>
              <a:off x="2473395" y="643466"/>
              <a:ext cx="7245209" cy="5571067"/>
            </a:xfrm>
            <a:prstGeom prst="rect">
              <a:avLst/>
            </a:prstGeom>
            <a:noFill/>
            <a:extLst>
              <a:ext uri="{53640926-AAD7-44D8-BBD7-CCE9431645EC}">
                <a14:shadowObscured xmlns:a14="http://schemas.microsoft.com/office/drawing/2010/main"/>
              </a:ext>
            </a:extLst>
          </p:spPr>
        </p:pic>
        <p:sp>
          <p:nvSpPr>
            <p:cNvPr id="7" name="Oval 3">
              <a:extLst>
                <a:ext uri="{FF2B5EF4-FFF2-40B4-BE49-F238E27FC236}">
                  <a16:creationId xmlns:a16="http://schemas.microsoft.com/office/drawing/2014/main" id="{6A1E48A4-C4DF-80AB-369D-C1AF84EEBFEA}"/>
                </a:ext>
              </a:extLst>
            </p:cNvPr>
            <p:cNvSpPr>
              <a:spLocks noChangeArrowheads="1"/>
            </p:cNvSpPr>
            <p:nvPr/>
          </p:nvSpPr>
          <p:spPr bwMode="auto">
            <a:xfrm>
              <a:off x="2614864" y="4924926"/>
              <a:ext cx="6877902" cy="893454"/>
            </a:xfrm>
            <a:prstGeom prst="ellipse">
              <a:avLst/>
            </a:prstGeom>
            <a:noFill/>
            <a:ln w="57150">
              <a:solidFill>
                <a:srgbClr val="FF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703646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F350B1154F9524F961B68EDA8A93171" ma:contentTypeVersion="5" ma:contentTypeDescription="Create a new document." ma:contentTypeScope="" ma:versionID="afb7fa54c351a0eb6cf77ea775d7a868">
  <xsd:schema xmlns:xsd="http://www.w3.org/2001/XMLSchema" xmlns:xs="http://www.w3.org/2001/XMLSchema" xmlns:p="http://schemas.microsoft.com/office/2006/metadata/properties" xmlns:ns3="78efbfc9-02b1-4c39-859b-409bca21c6fa" targetNamespace="http://schemas.microsoft.com/office/2006/metadata/properties" ma:root="true" ma:fieldsID="499009d406f83536068a2b7e05276ea8" ns3:_="">
    <xsd:import namespace="78efbfc9-02b1-4c39-859b-409bca21c6fa"/>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8efbfc9-02b1-4c39-859b-409bca21c6fa"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92EDF74-1A71-4F33-A649-FEB255656331}">
  <ds:schemaRefs>
    <ds:schemaRef ds:uri="http://schemas.microsoft.com/sharepoint/v3/contenttype/forms"/>
  </ds:schemaRefs>
</ds:datastoreItem>
</file>

<file path=customXml/itemProps2.xml><?xml version="1.0" encoding="utf-8"?>
<ds:datastoreItem xmlns:ds="http://schemas.openxmlformats.org/officeDocument/2006/customXml" ds:itemID="{B96F3B1C-4EFE-47DD-9AE8-CC6832564A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8efbfc9-02b1-4c39-859b-409bca21c6f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789B3CE-A2A6-49E1-B436-488CAA0B1EF2}">
  <ds:schemaRefs>
    <ds:schemaRef ds:uri="http://purl.org/dc/terms/"/>
    <ds:schemaRef ds:uri="http://purl.org/dc/elements/1.1/"/>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 ds:uri="78efbfc9-02b1-4c39-859b-409bca21c6fa"/>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2356</TotalTime>
  <Words>368</Words>
  <Application>Microsoft Office PowerPoint</Application>
  <PresentationFormat>Widescreen</PresentationFormat>
  <Paragraphs>34</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Aptos</vt:lpstr>
      <vt:lpstr>Aptos Display</vt:lpstr>
      <vt:lpstr>Arial</vt:lpstr>
      <vt:lpstr>Office Theme</vt:lpstr>
      <vt:lpstr>Cuber Control Panel Appendix</vt:lpstr>
      <vt:lpstr>PowerPoint Presentation</vt:lpstr>
      <vt:lpstr>Cuber Control Panel Home Screen</vt:lpstr>
      <vt:lpstr>PowerPoint Presentation</vt:lpstr>
      <vt:lpstr>PowerPoint Presentation</vt:lpstr>
      <vt:lpstr>Procedure</vt:lpstr>
      <vt:lpstr>PowerPoint Presentation</vt:lpstr>
      <vt:lpstr>Procedure</vt:lpstr>
      <vt:lpstr>PowerPoint Presentation</vt:lpstr>
      <vt:lpstr>Procedure</vt:lpstr>
      <vt:lpstr>PowerPoint Presentation</vt:lpstr>
      <vt:lpstr>Procedure</vt:lpstr>
      <vt:lpstr>PowerPoint Presentation</vt:lpstr>
      <vt:lpstr>Procedure</vt:lpstr>
      <vt:lpstr>PowerPoint Presentation</vt:lpstr>
      <vt:lpstr>Procedure</vt:lpstr>
      <vt:lpstr>PowerPoint Presentation</vt:lpstr>
      <vt:lpstr>Procedure</vt:lpstr>
      <vt:lpstr>PowerPoint Presentation</vt:lpstr>
      <vt:lpstr>Procedure</vt:lpstr>
      <vt:lpstr>PowerPoint Presentation</vt:lpstr>
      <vt:lpstr>Procedure</vt:lpstr>
      <vt:lpstr>PowerPoint Presentation</vt:lpstr>
      <vt:lpstr>Procedure</vt:lpstr>
      <vt:lpstr>PowerPoint Presentation</vt:lpstr>
      <vt:lpstr>Procedure</vt:lpstr>
      <vt:lpstr>PowerPoint Presentation</vt:lpstr>
      <vt:lpstr>Procedure</vt:lpstr>
      <vt:lpstr>PowerPoint Presentation</vt:lpstr>
      <vt:lpstr>Procedure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Calculating Yield</dc:title>
  <dc:creator>Jason Bell</dc:creator>
  <cp:lastModifiedBy>Weber, Matthew</cp:lastModifiedBy>
  <cp:revision>7</cp:revision>
  <dcterms:created xsi:type="dcterms:W3CDTF">2024-07-01T11:50:05Z</dcterms:created>
  <dcterms:modified xsi:type="dcterms:W3CDTF">2024-09-20T06:28:46Z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0x0101003F350B1154F9524F961B68EDA8A93171</vt:lpwstr>
  </property>
</Properties>
</file>

<file path=docProps/thumbnail.jpeg>
</file>